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"/>
  </p:notesMasterIdLst>
  <p:sldIdLst>
    <p:sldId id="260" r:id="rId2"/>
  </p:sldIdLst>
  <p:sldSz cx="6858000" cy="9144000" type="letter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6229" autoAdjust="0"/>
  </p:normalViewPr>
  <p:slideViewPr>
    <p:cSldViewPr snapToGrid="0">
      <p:cViewPr varScale="1">
        <p:scale>
          <a:sx n="64" d="100"/>
          <a:sy n="64" d="100"/>
        </p:scale>
        <p:origin x="1116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9E1A7F3-6BAB-4045-9401-8DE8D506CF31}" type="datetimeFigureOut">
              <a:rPr lang="en-US" smtClean="0"/>
              <a:t>10/12/2022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71713" y="1143000"/>
            <a:ext cx="23145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A8B70A5-20EE-4FFD-93AB-E046952B14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95742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A8B70A5-20EE-4FFD-93AB-E046952B148A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50103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FE940-3538-4DD3-B351-739EC2CB08F5}" type="datetimeFigureOut">
              <a:rPr lang="en-US" smtClean="0"/>
              <a:t>10/12/2022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A9268B-D8B4-4029-9DB4-A2A9E11415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67478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FE940-3538-4DD3-B351-739EC2CB08F5}" type="datetimeFigureOut">
              <a:rPr lang="en-US" smtClean="0"/>
              <a:t>10/12/2022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A9268B-D8B4-4029-9DB4-A2A9E11415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98920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FE940-3538-4DD3-B351-739EC2CB08F5}" type="datetimeFigureOut">
              <a:rPr lang="en-US" smtClean="0"/>
              <a:t>10/12/2022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A9268B-D8B4-4029-9DB4-A2A9E11415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62212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FE940-3538-4DD3-B351-739EC2CB08F5}" type="datetimeFigureOut">
              <a:rPr lang="en-US" smtClean="0"/>
              <a:t>10/12/2022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A9268B-D8B4-4029-9DB4-A2A9E11415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91460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FE940-3538-4DD3-B351-739EC2CB08F5}" type="datetimeFigureOut">
              <a:rPr lang="en-US" smtClean="0"/>
              <a:t>10/12/2022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A9268B-D8B4-4029-9DB4-A2A9E11415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83902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FE940-3538-4DD3-B351-739EC2CB08F5}" type="datetimeFigureOut">
              <a:rPr lang="en-US" smtClean="0"/>
              <a:t>10/12/2022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A9268B-D8B4-4029-9DB4-A2A9E11415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63762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FE940-3538-4DD3-B351-739EC2CB08F5}" type="datetimeFigureOut">
              <a:rPr lang="en-US" smtClean="0"/>
              <a:t>10/12/2022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A9268B-D8B4-4029-9DB4-A2A9E11415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65351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FE940-3538-4DD3-B351-739EC2CB08F5}" type="datetimeFigureOut">
              <a:rPr lang="en-US" smtClean="0"/>
              <a:t>10/12/2022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A9268B-D8B4-4029-9DB4-A2A9E11415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21526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FE940-3538-4DD3-B351-739EC2CB08F5}" type="datetimeFigureOut">
              <a:rPr lang="en-US" smtClean="0"/>
              <a:t>10/12/2022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A9268B-D8B4-4029-9DB4-A2A9E11415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63864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FE940-3538-4DD3-B351-739EC2CB08F5}" type="datetimeFigureOut">
              <a:rPr lang="en-US" smtClean="0"/>
              <a:t>10/12/2022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A9268B-D8B4-4029-9DB4-A2A9E11415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56009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FE940-3538-4DD3-B351-739EC2CB08F5}" type="datetimeFigureOut">
              <a:rPr lang="en-US" smtClean="0"/>
              <a:t>10/12/2022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A9268B-D8B4-4029-9DB4-A2A9E11415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24168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9FE940-3538-4DD3-B351-739EC2CB08F5}" type="datetimeFigureOut">
              <a:rPr lang="en-US" smtClean="0"/>
              <a:t>10/12/2022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A9268B-D8B4-4029-9DB4-A2A9E11415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55897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tif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TextBox 35">
            <a:extLst>
              <a:ext uri="{FF2B5EF4-FFF2-40B4-BE49-F238E27FC236}">
                <a16:creationId xmlns:a16="http://schemas.microsoft.com/office/drawing/2014/main" id="{67A5BAD0-30D5-F237-01A0-1B98D00CBC67}"/>
              </a:ext>
            </a:extLst>
          </p:cNvPr>
          <p:cNvSpPr txBox="1"/>
          <p:nvPr/>
        </p:nvSpPr>
        <p:spPr>
          <a:xfrm>
            <a:off x="2597627" y="1812867"/>
            <a:ext cx="95571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err="1">
                <a:latin typeface="Arial" panose="020B0604020202020204" pitchFamily="34" charset="0"/>
                <a:cs typeface="Arial" panose="020B0604020202020204" pitchFamily="34" charset="0"/>
              </a:rPr>
              <a:t>siNC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en-US" sz="1100" dirty="0" err="1">
                <a:latin typeface="Arial" panose="020B0604020202020204" pitchFamily="34" charset="0"/>
                <a:cs typeface="Arial" panose="020B0604020202020204" pitchFamily="34" charset="0"/>
              </a:rPr>
              <a:t>siAPP</a:t>
            </a:r>
            <a:endParaRPr 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7" name="Picture 36" descr="A picture containing scatter chart&#10;&#10;Description automatically generated">
            <a:extLst>
              <a:ext uri="{FF2B5EF4-FFF2-40B4-BE49-F238E27FC236}">
                <a16:creationId xmlns:a16="http://schemas.microsoft.com/office/drawing/2014/main" id="{90754A60-10EC-C833-43DE-849891AA8645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52" t="3315" r="8507" b="7024"/>
          <a:stretch/>
        </p:blipFill>
        <p:spPr>
          <a:xfrm>
            <a:off x="2440565" y="3149745"/>
            <a:ext cx="1358026" cy="850056"/>
          </a:xfrm>
          <a:prstGeom prst="rect">
            <a:avLst/>
          </a:prstGeom>
          <a:ln>
            <a:solidFill>
              <a:schemeClr val="dk1"/>
            </a:solidFill>
          </a:ln>
        </p:spPr>
      </p:pic>
      <p:pic>
        <p:nvPicPr>
          <p:cNvPr id="38" name="Picture 37">
            <a:extLst>
              <a:ext uri="{FF2B5EF4-FFF2-40B4-BE49-F238E27FC236}">
                <a16:creationId xmlns:a16="http://schemas.microsoft.com/office/drawing/2014/main" id="{930C49F1-E32E-E66C-F7AA-A69F98942E4D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35" t="-1401" r="15211" b="6926"/>
          <a:stretch/>
        </p:blipFill>
        <p:spPr>
          <a:xfrm>
            <a:off x="2442890" y="2088116"/>
            <a:ext cx="1358026" cy="850056"/>
          </a:xfrm>
          <a:prstGeom prst="rect">
            <a:avLst/>
          </a:prstGeom>
          <a:ln>
            <a:solidFill>
              <a:schemeClr val="dk1"/>
            </a:solidFill>
          </a:ln>
        </p:spPr>
      </p:pic>
      <p:sp>
        <p:nvSpPr>
          <p:cNvPr id="39" name="TextBox 38">
            <a:extLst>
              <a:ext uri="{FF2B5EF4-FFF2-40B4-BE49-F238E27FC236}">
                <a16:creationId xmlns:a16="http://schemas.microsoft.com/office/drawing/2014/main" id="{512B2DEB-98AD-B75A-B52F-8D8B94F48C1E}"/>
              </a:ext>
            </a:extLst>
          </p:cNvPr>
          <p:cNvSpPr txBox="1"/>
          <p:nvPr/>
        </p:nvSpPr>
        <p:spPr>
          <a:xfrm>
            <a:off x="1801304" y="2499307"/>
            <a:ext cx="61239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APP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8854BC0B-48AA-A5FC-BFCC-748CF94BD8D5}"/>
              </a:ext>
            </a:extLst>
          </p:cNvPr>
          <p:cNvSpPr txBox="1"/>
          <p:nvPr/>
        </p:nvSpPr>
        <p:spPr>
          <a:xfrm>
            <a:off x="2623462" y="1614933"/>
            <a:ext cx="7834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TT2 cells</a:t>
            </a:r>
          </a:p>
        </p:txBody>
      </p:sp>
      <p:sp>
        <p:nvSpPr>
          <p:cNvPr id="41" name="TextBox 355">
            <a:extLst>
              <a:ext uri="{FF2B5EF4-FFF2-40B4-BE49-F238E27FC236}">
                <a16:creationId xmlns:a16="http://schemas.microsoft.com/office/drawing/2014/main" id="{ADC175E7-F324-1406-89B1-46342BA37EBA}"/>
              </a:ext>
            </a:extLst>
          </p:cNvPr>
          <p:cNvSpPr txBox="1"/>
          <p:nvPr/>
        </p:nvSpPr>
        <p:spPr>
          <a:xfrm>
            <a:off x="1820030" y="3411959"/>
            <a:ext cx="64008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l-GR" sz="1100" dirty="0">
                <a:latin typeface="Arial" panose="020B0604020202020204" pitchFamily="34" charset="0"/>
                <a:cs typeface="Arial" panose="020B0604020202020204" pitchFamily="34" charset="0"/>
              </a:rPr>
              <a:t>β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-actin</a:t>
            </a:r>
          </a:p>
        </p:txBody>
      </p: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A234DA25-F009-E348-CFE1-3AA2D3D3BD9F}"/>
              </a:ext>
            </a:extLst>
          </p:cNvPr>
          <p:cNvCxnSpPr/>
          <p:nvPr/>
        </p:nvCxnSpPr>
        <p:spPr>
          <a:xfrm>
            <a:off x="2694021" y="1828539"/>
            <a:ext cx="6858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4" name="TextBox 43">
            <a:extLst>
              <a:ext uri="{FF2B5EF4-FFF2-40B4-BE49-F238E27FC236}">
                <a16:creationId xmlns:a16="http://schemas.microsoft.com/office/drawing/2014/main" id="{E74477EB-75B5-C80D-D1B7-FCC23A2B0ED7}"/>
              </a:ext>
            </a:extLst>
          </p:cNvPr>
          <p:cNvSpPr txBox="1"/>
          <p:nvPr/>
        </p:nvSpPr>
        <p:spPr>
          <a:xfrm>
            <a:off x="1984150" y="1039072"/>
            <a:ext cx="11849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Figure 7B</a:t>
            </a:r>
          </a:p>
        </p:txBody>
      </p:sp>
      <p:sp>
        <p:nvSpPr>
          <p:cNvPr id="74" name="Rectangle 73">
            <a:extLst>
              <a:ext uri="{FF2B5EF4-FFF2-40B4-BE49-F238E27FC236}">
                <a16:creationId xmlns:a16="http://schemas.microsoft.com/office/drawing/2014/main" id="{70AB481B-24AF-E1EC-E931-15F782A92894}"/>
              </a:ext>
            </a:extLst>
          </p:cNvPr>
          <p:cNvSpPr/>
          <p:nvPr/>
        </p:nvSpPr>
        <p:spPr>
          <a:xfrm>
            <a:off x="3778095" y="3411959"/>
            <a:ext cx="773131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42kDa</a:t>
            </a:r>
          </a:p>
        </p:txBody>
      </p:sp>
      <p:sp>
        <p:nvSpPr>
          <p:cNvPr id="80" name="Rectangle 79">
            <a:extLst>
              <a:ext uri="{FF2B5EF4-FFF2-40B4-BE49-F238E27FC236}">
                <a16:creationId xmlns:a16="http://schemas.microsoft.com/office/drawing/2014/main" id="{C8079874-E106-D7C4-140A-4F44083A462C}"/>
              </a:ext>
            </a:extLst>
          </p:cNvPr>
          <p:cNvSpPr/>
          <p:nvPr/>
        </p:nvSpPr>
        <p:spPr>
          <a:xfrm>
            <a:off x="3783692" y="2528417"/>
            <a:ext cx="773131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100kDa</a:t>
            </a:r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05F4F603-0E5B-2E52-F3DB-6177F9DC6763}"/>
              </a:ext>
            </a:extLst>
          </p:cNvPr>
          <p:cNvSpPr/>
          <p:nvPr/>
        </p:nvSpPr>
        <p:spPr>
          <a:xfrm>
            <a:off x="3783692" y="2389396"/>
            <a:ext cx="773131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140kDa</a:t>
            </a:r>
          </a:p>
        </p:txBody>
      </p:sp>
    </p:spTree>
    <p:extLst>
      <p:ext uri="{BB962C8B-B14F-4D97-AF65-F5344CB8AC3E}">
        <p14:creationId xmlns:p14="http://schemas.microsoft.com/office/powerpoint/2010/main" val="175119399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355</TotalTime>
  <Words>13</Words>
  <Application>Microsoft Office PowerPoint</Application>
  <PresentationFormat>Letter Paper (8.5x11 in)</PresentationFormat>
  <Paragraphs>9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>Indiana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Li, Kexin</dc:creator>
  <cp:lastModifiedBy>Li, Kexin</cp:lastModifiedBy>
  <cp:revision>13</cp:revision>
  <dcterms:created xsi:type="dcterms:W3CDTF">2022-09-30T13:35:26Z</dcterms:created>
  <dcterms:modified xsi:type="dcterms:W3CDTF">2022-10-12T20:54:34Z</dcterms:modified>
</cp:coreProperties>
</file>